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FC531-F15A-18F9-24A8-39B4598CF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90B11-396F-C539-F3A6-2F389A37B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64EF9-170C-D3BA-3CA0-A331FB563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E3CD-38D0-F442-B714-31B220A722C9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49E9A-C56E-6ECB-5280-DE6F4784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C1FC4-8EAA-74AF-D948-D87379A4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CF4-AEAE-B041-BC0F-FEBA244D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6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53FF-E254-9D1D-A8F8-887A82FE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069FD-0031-09CB-6BAE-0B242EDAC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8BC3A-0C01-C00B-FD7E-C6CDB226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E3CD-38D0-F442-B714-31B220A722C9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4BF4F-E7BB-4258-81C3-1AAD7F927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6BD20-476E-4B23-4A71-90AFD0DA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CF4-AEAE-B041-BC0F-FEBA244D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8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59E5DB-8DB7-1F59-6D57-C6FFC022E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D756E-3DEC-6F58-329A-232588125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4CE9-FC51-4A80-3FE0-165BF3C8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E3CD-38D0-F442-B714-31B220A722C9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2AF4C-F08B-CFF8-3A3B-3F38ED0E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53EF5-1F53-2488-FB9F-4A463F25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CF4-AEAE-B041-BC0F-FEBA244D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7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BBCE-DDA0-771E-7A52-AAFB4A2C3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43861-6AFF-267F-9222-0869DA4DF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CE51E-4C0B-1DCD-3636-F67DC5011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E3CD-38D0-F442-B714-31B220A722C9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30466-21A9-BC6C-5F01-F338CB3F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40A4D-857C-8E7B-43DA-FE40BD01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CF4-AEAE-B041-BC0F-FEBA244D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6C57-B8CB-2FAA-1DB8-190CDF19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A4F2B-A3F3-0ECC-E845-332C6B740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BC423-79E9-166B-ED37-34FDD381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E3CD-38D0-F442-B714-31B220A722C9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A5628-94C3-6391-BE98-0549D036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0E989-2F76-DF6E-D6C5-5804BEA6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CF4-AEAE-B041-BC0F-FEBA244D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6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F652-7A2F-84E1-7517-013AB799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835E-7F04-A7F0-40C6-83F075425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8474C-29B4-858C-7203-FF10A934D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D563C-E50B-06FA-33D9-EF7160BA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E3CD-38D0-F442-B714-31B220A722C9}" type="datetimeFigureOut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68F1B-6769-F618-0CD5-550EB6DA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BC4EC-695F-B2CB-B805-3FB51F50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CF4-AEAE-B041-BC0F-FEBA244D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8762-C3CF-F641-382E-187E73EB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E3A1F-ED15-7B7A-D7FB-35D902358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5AEAA-2DC9-A4F5-D2D9-EFC5CA0C2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0B4CE-6C40-063C-423A-3DC032F78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4F055-5FC6-B47B-E201-BC1F5FBE9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FA726D-C0AD-9AE2-070D-C257CBAC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E3CD-38D0-F442-B714-31B220A722C9}" type="datetimeFigureOut">
              <a:rPr lang="en-US" smtClean="0"/>
              <a:t>3/5/24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120D8-669C-EB58-BD3A-62CE01E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CEBD8-B6C3-C70F-7545-9BDCD66E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CF4-AEAE-B041-BC0F-FEBA244D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8E3-1AA5-EFDC-7595-A92B21EB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3F163-5171-89CA-2B8B-F6B16ABB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E3CD-38D0-F442-B714-31B220A722C9}" type="datetimeFigureOut">
              <a:rPr lang="en-US" smtClean="0"/>
              <a:t>3/5/24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B0A5F-D0F1-D2D5-C1DE-ED05F227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8D683-E8DD-83B4-ECEB-4D559141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CF4-AEAE-B041-BC0F-FEBA244D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8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0F6CA-4990-7009-4C43-F49E09A6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E3CD-38D0-F442-B714-31B220A722C9}" type="datetimeFigureOut">
              <a:rPr lang="en-US" smtClean="0"/>
              <a:t>3/5/24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C2AF1-3805-B2BF-9369-28649DCA1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DF52E-270E-8AD5-007D-4E2EFE41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CF4-AEAE-B041-BC0F-FEBA244D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C848-0621-7B8E-403E-E4959BC80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12E94-B011-3FE3-5DAE-00F48BFE4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FBDDC-5831-46EA-A966-637791BE2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CF01C-7AFD-5822-0AF2-514D6C4F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E3CD-38D0-F442-B714-31B220A722C9}" type="datetimeFigureOut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C9D69-6413-46BC-9068-A49E6129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38993-8105-723F-976B-42BB73E6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CF4-AEAE-B041-BC0F-FEBA244D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C2B8-5C9F-FA98-8C2D-161FE382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E722-E7CD-FA5C-76C5-C06A8F5AE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9FAC0-E094-F3D0-86F9-985AA1279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2B6A5-5CAD-97CA-6927-C3BD55F66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E3CD-38D0-F442-B714-31B220A722C9}" type="datetimeFigureOut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22CBD-A055-D9FC-83E5-78F34C6C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FE959-7037-E5F4-36AE-1020A25C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CF4-AEAE-B041-BC0F-FEBA244D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6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8E6FA-5E63-8FDE-6E64-F49BBE1B4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06941-F1A1-2291-5BF5-67BE20240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37A0F-E989-A70C-3414-F08593F4F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AE3CD-38D0-F442-B714-31B220A722C9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F052-48EA-3A4F-0E1B-0EF8223E1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932B6-D123-42F6-8E8B-10D77A441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D9CF4-AEAE-B041-BC0F-FEBA244D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7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B8FA0D5F-661B-A114-410B-6EF8E772BD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86" y="2351268"/>
            <a:ext cx="3555828" cy="21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781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spots&#10;&#10;Description automatically generated">
            <a:extLst>
              <a:ext uri="{FF2B5EF4-FFF2-40B4-BE49-F238E27FC236}">
                <a16:creationId xmlns:a16="http://schemas.microsoft.com/office/drawing/2014/main" id="{5A47BB30-CA7D-2182-49A1-1DCE3E7B1F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b="87040"/>
          <a:stretch/>
        </p:blipFill>
        <p:spPr>
          <a:xfrm>
            <a:off x="0" y="0"/>
            <a:ext cx="12192000" cy="889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4DA384-D9CF-6555-EB19-F8459D95019B}"/>
              </a:ext>
            </a:extLst>
          </p:cNvPr>
          <p:cNvSpPr txBox="1"/>
          <p:nvPr/>
        </p:nvSpPr>
        <p:spPr>
          <a:xfrm>
            <a:off x="641842" y="244788"/>
            <a:ext cx="1179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ADD YOUR HEADING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568F5-6117-98FE-FFB9-E109296021B3}"/>
              </a:ext>
            </a:extLst>
          </p:cNvPr>
          <p:cNvSpPr txBox="1"/>
          <p:nvPr/>
        </p:nvSpPr>
        <p:spPr>
          <a:xfrm>
            <a:off x="641842" y="1598492"/>
            <a:ext cx="3888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Fill with your text.</a:t>
            </a:r>
          </a:p>
        </p:txBody>
      </p:sp>
    </p:spTree>
    <p:extLst>
      <p:ext uri="{BB962C8B-B14F-4D97-AF65-F5344CB8AC3E}">
        <p14:creationId xmlns:p14="http://schemas.microsoft.com/office/powerpoint/2010/main" val="404136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DEEC7451-697C-8CA1-18FD-FA0CDCDA06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588" y="2298835"/>
            <a:ext cx="3728823" cy="226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45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Macintosh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Cook</dc:creator>
  <cp:lastModifiedBy>James Cook</cp:lastModifiedBy>
  <cp:revision>1</cp:revision>
  <dcterms:created xsi:type="dcterms:W3CDTF">2024-03-05T05:22:15Z</dcterms:created>
  <dcterms:modified xsi:type="dcterms:W3CDTF">2024-03-05T05:28:29Z</dcterms:modified>
</cp:coreProperties>
</file>